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56" r:id="rId2"/>
    <p:sldId id="305" r:id="rId3"/>
    <p:sldId id="319" r:id="rId4"/>
    <p:sldId id="320" r:id="rId5"/>
    <p:sldId id="30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2" r:id="rId21"/>
    <p:sldId id="271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06" r:id="rId32"/>
    <p:sldId id="282" r:id="rId33"/>
    <p:sldId id="283" r:id="rId34"/>
    <p:sldId id="284" r:id="rId35"/>
    <p:sldId id="285" r:id="rId36"/>
    <p:sldId id="286" r:id="rId37"/>
    <p:sldId id="307" r:id="rId38"/>
    <p:sldId id="309" r:id="rId39"/>
    <p:sldId id="308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57CC14-7B41-4FCA-87D1-1B0A67C76668}">
          <p14:sldIdLst>
            <p14:sldId id="256"/>
            <p14:sldId id="305"/>
            <p14:sldId id="319"/>
            <p14:sldId id="320"/>
            <p14:sldId id="304"/>
            <p14:sldId id="257"/>
          </p14:sldIdLst>
        </p14:section>
        <p14:section name="01 Java语言概述" id="{F5C5046B-2396-47D1-B342-B6835C1FA480}">
          <p14:sldIdLst>
            <p14:sldId id="258"/>
            <p14:sldId id="259"/>
            <p14:sldId id="260"/>
          </p14:sldIdLst>
        </p14:section>
        <p14:section name="02 Java语言开发环境" id="{56DFBFF2-2D30-4960-8AAA-ED06BAE22ADE}">
          <p14:sldIdLst>
            <p14:sldId id="261"/>
          </p14:sldIdLst>
        </p14:section>
        <p14:section name="03 Java语言基础" id="{5D7AF555-B036-43B5-A937-E4FDCDAC318E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04 Java语言流程控制" id="{DD6157DF-152C-4470-8245-17D3E6801D0A}">
          <p14:sldIdLst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05 Java数组与字符串" id="{E3933745-7BD1-4A1E-A4DF-4E29CFCA2539}">
          <p14:sldIdLst>
            <p14:sldId id="306"/>
            <p14:sldId id="282"/>
            <p14:sldId id="283"/>
            <p14:sldId id="284"/>
            <p14:sldId id="285"/>
            <p14:sldId id="286"/>
            <p14:sldId id="307"/>
            <p14:sldId id="309"/>
            <p14:sldId id="308"/>
            <p14:sldId id="287"/>
            <p14:sldId id="288"/>
          </p14:sldIdLst>
        </p14:section>
        <p14:section name="06 Java类与对象" id="{A706B39A-C7ED-49EE-9C4B-4F956DFFC88A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07 Java语言类的特性" id="{9C62437D-FF0F-47F4-B629-382BF216C251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08 继承、抽象类、接口和枚举" id="{8600C16C-FB37-4FCF-B7EC-F9655AAA7965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>
      <p:cViewPr varScale="1">
        <p:scale>
          <a:sx n="93" d="100"/>
          <a:sy n="93" d="100"/>
        </p:scale>
        <p:origin x="119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FDE2A-5D78-4F82-B4CD-828CFF34F77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750F8AC-C562-4F67-B73D-753414BBE83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8611201-E8F7-4686-B634-14512674286D}" type="parTrans" cxnId="{AC825866-4FCB-4619-8DDF-940EA280DF15}">
      <dgm:prSet/>
      <dgm:spPr/>
      <dgm:t>
        <a:bodyPr/>
        <a:lstStyle/>
        <a:p>
          <a:endParaRPr lang="en-US"/>
        </a:p>
      </dgm:t>
    </dgm:pt>
    <dgm:pt modelId="{BEE86130-33E8-4CB6-BE6C-620C36C6CA30}" type="sibTrans" cxnId="{AC825866-4FCB-4619-8DDF-940EA280DF15}">
      <dgm:prSet/>
      <dgm:spPr/>
      <dgm:t>
        <a:bodyPr/>
        <a:lstStyle/>
        <a:p>
          <a:endParaRPr lang="en-US"/>
        </a:p>
      </dgm:t>
    </dgm:pt>
    <dgm:pt modelId="{2E3A7A2B-2657-4676-A6EB-8B0DF719384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 </a:t>
          </a:r>
          <a:endParaRPr lang="en-US" dirty="0"/>
        </a:p>
      </dgm:t>
    </dgm:pt>
    <dgm:pt modelId="{D026DD2F-FA38-4D21-AC7A-0D3A29C9C3AE}" type="parTrans" cxnId="{321D49B1-461B-468F-AD46-B925FA71DC21}">
      <dgm:prSet/>
      <dgm:spPr/>
      <dgm:t>
        <a:bodyPr/>
        <a:lstStyle/>
        <a:p>
          <a:endParaRPr lang="en-US"/>
        </a:p>
      </dgm:t>
    </dgm:pt>
    <dgm:pt modelId="{2CD56935-706E-4020-B74C-F92F47ACBE15}" type="sibTrans" cxnId="{321D49B1-461B-468F-AD46-B925FA71DC21}">
      <dgm:prSet/>
      <dgm:spPr/>
      <dgm:t>
        <a:bodyPr/>
        <a:lstStyle/>
        <a:p>
          <a:endParaRPr lang="en-US"/>
        </a:p>
      </dgm:t>
    </dgm:pt>
    <dgm:pt modelId="{F734C720-255D-4D63-84C4-E037BA7C5E9B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A187173D-76B6-47E6-85CD-9AEF66F90BD2}" type="parTrans" cxnId="{28A0565C-E900-4686-BADE-A395AAE1B4E3}">
      <dgm:prSet/>
      <dgm:spPr/>
      <dgm:t>
        <a:bodyPr/>
        <a:lstStyle/>
        <a:p>
          <a:endParaRPr lang="en-US"/>
        </a:p>
      </dgm:t>
    </dgm:pt>
    <dgm:pt modelId="{57BF0D56-19CE-4E7B-ADFA-8F5E43407BB4}" type="sibTrans" cxnId="{28A0565C-E900-4686-BADE-A395AAE1B4E3}">
      <dgm:prSet/>
      <dgm:spPr/>
      <dgm:t>
        <a:bodyPr/>
        <a:lstStyle/>
        <a:p>
          <a:endParaRPr lang="en-US"/>
        </a:p>
      </dgm:t>
    </dgm:pt>
    <dgm:pt modelId="{C8E6CE3B-7362-4C26-9A85-E23438DDEC4C}" type="pres">
      <dgm:prSet presAssocID="{B97FDE2A-5D78-4F82-B4CD-828CFF34F771}" presName="Name0" presStyleCnt="0">
        <dgm:presLayoutVars>
          <dgm:dir/>
          <dgm:resizeHandles val="exact"/>
        </dgm:presLayoutVars>
      </dgm:prSet>
      <dgm:spPr/>
    </dgm:pt>
    <dgm:pt modelId="{EDA51E0C-B464-44AE-8995-FFEA55B21156}" type="pres">
      <dgm:prSet presAssocID="{1750F8AC-C562-4F67-B73D-753414BBE838}" presName="node" presStyleLbl="node1" presStyleIdx="0" presStyleCnt="3">
        <dgm:presLayoutVars>
          <dgm:bulletEnabled val="1"/>
        </dgm:presLayoutVars>
      </dgm:prSet>
      <dgm:spPr/>
    </dgm:pt>
    <dgm:pt modelId="{156E7880-A346-4C3B-B622-6947DF4CED98}" type="pres">
      <dgm:prSet presAssocID="{BEE86130-33E8-4CB6-BE6C-620C36C6CA30}" presName="sibTrans" presStyleLbl="sibTrans2D1" presStyleIdx="0" presStyleCnt="2"/>
      <dgm:spPr/>
    </dgm:pt>
    <dgm:pt modelId="{FC88B767-9F2B-485F-85F9-0AC6E577BE88}" type="pres">
      <dgm:prSet presAssocID="{BEE86130-33E8-4CB6-BE6C-620C36C6CA30}" presName="connectorText" presStyleLbl="sibTrans2D1" presStyleIdx="0" presStyleCnt="2"/>
      <dgm:spPr/>
    </dgm:pt>
    <dgm:pt modelId="{672A0ACA-74AB-4D15-B01A-1920B05DF729}" type="pres">
      <dgm:prSet presAssocID="{2E3A7A2B-2657-4676-A6EB-8B0DF7193841}" presName="node" presStyleLbl="node1" presStyleIdx="1" presStyleCnt="3">
        <dgm:presLayoutVars>
          <dgm:bulletEnabled val="1"/>
        </dgm:presLayoutVars>
      </dgm:prSet>
      <dgm:spPr/>
    </dgm:pt>
    <dgm:pt modelId="{6D0A763B-1C75-4FB4-875E-AF701FDF1462}" type="pres">
      <dgm:prSet presAssocID="{2CD56935-706E-4020-B74C-F92F47ACBE15}" presName="sibTrans" presStyleLbl="sibTrans2D1" presStyleIdx="1" presStyleCnt="2"/>
      <dgm:spPr/>
    </dgm:pt>
    <dgm:pt modelId="{C0810699-F1DE-4879-B2EE-FC0D3DB4DFEA}" type="pres">
      <dgm:prSet presAssocID="{2CD56935-706E-4020-B74C-F92F47ACBE15}" presName="connectorText" presStyleLbl="sibTrans2D1" presStyleIdx="1" presStyleCnt="2"/>
      <dgm:spPr/>
    </dgm:pt>
    <dgm:pt modelId="{9ECC0B27-9EB6-4230-A1FC-48CF08F0E684}" type="pres">
      <dgm:prSet presAssocID="{F734C720-255D-4D63-84C4-E037BA7C5E9B}" presName="node" presStyleLbl="node1" presStyleIdx="2" presStyleCnt="3">
        <dgm:presLayoutVars>
          <dgm:bulletEnabled val="1"/>
        </dgm:presLayoutVars>
      </dgm:prSet>
      <dgm:spPr/>
    </dgm:pt>
  </dgm:ptLst>
  <dgm:cxnLst>
    <dgm:cxn modelId="{A4866B1E-2922-4AFA-82F5-06AC5B781BD7}" type="presOf" srcId="{F734C720-255D-4D63-84C4-E037BA7C5E9B}" destId="{9ECC0B27-9EB6-4230-A1FC-48CF08F0E684}" srcOrd="0" destOrd="0" presId="urn:microsoft.com/office/officeart/2005/8/layout/process1"/>
    <dgm:cxn modelId="{28A0565C-E900-4686-BADE-A395AAE1B4E3}" srcId="{B97FDE2A-5D78-4F82-B4CD-828CFF34F771}" destId="{F734C720-255D-4D63-84C4-E037BA7C5E9B}" srcOrd="2" destOrd="0" parTransId="{A187173D-76B6-47E6-85CD-9AEF66F90BD2}" sibTransId="{57BF0D56-19CE-4E7B-ADFA-8F5E43407BB4}"/>
    <dgm:cxn modelId="{AC825866-4FCB-4619-8DDF-940EA280DF15}" srcId="{B97FDE2A-5D78-4F82-B4CD-828CFF34F771}" destId="{1750F8AC-C562-4F67-B73D-753414BBE838}" srcOrd="0" destOrd="0" parTransId="{68611201-E8F7-4686-B634-14512674286D}" sibTransId="{BEE86130-33E8-4CB6-BE6C-620C36C6CA30}"/>
    <dgm:cxn modelId="{9A82A06C-98D2-49A6-BD87-455A30A3F817}" type="presOf" srcId="{1750F8AC-C562-4F67-B73D-753414BBE838}" destId="{EDA51E0C-B464-44AE-8995-FFEA55B21156}" srcOrd="0" destOrd="0" presId="urn:microsoft.com/office/officeart/2005/8/layout/process1"/>
    <dgm:cxn modelId="{95CADA7A-4C15-4EAF-B9F1-AE211F8F9FCD}" type="presOf" srcId="{BEE86130-33E8-4CB6-BE6C-620C36C6CA30}" destId="{156E7880-A346-4C3B-B622-6947DF4CED98}" srcOrd="0" destOrd="0" presId="urn:microsoft.com/office/officeart/2005/8/layout/process1"/>
    <dgm:cxn modelId="{B278018E-12EF-4FF3-9839-872A1E362DB1}" type="presOf" srcId="{BEE86130-33E8-4CB6-BE6C-620C36C6CA30}" destId="{FC88B767-9F2B-485F-85F9-0AC6E577BE88}" srcOrd="1" destOrd="0" presId="urn:microsoft.com/office/officeart/2005/8/layout/process1"/>
    <dgm:cxn modelId="{546FB09E-531D-4328-8A47-AC0D805A4E1C}" type="presOf" srcId="{2CD56935-706E-4020-B74C-F92F47ACBE15}" destId="{6D0A763B-1C75-4FB4-875E-AF701FDF1462}" srcOrd="0" destOrd="0" presId="urn:microsoft.com/office/officeart/2005/8/layout/process1"/>
    <dgm:cxn modelId="{58D7F2AD-94F3-45C5-BC43-7ECF34867397}" type="presOf" srcId="{2E3A7A2B-2657-4676-A6EB-8B0DF7193841}" destId="{672A0ACA-74AB-4D15-B01A-1920B05DF729}" srcOrd="0" destOrd="0" presId="urn:microsoft.com/office/officeart/2005/8/layout/process1"/>
    <dgm:cxn modelId="{321D49B1-461B-468F-AD46-B925FA71DC21}" srcId="{B97FDE2A-5D78-4F82-B4CD-828CFF34F771}" destId="{2E3A7A2B-2657-4676-A6EB-8B0DF7193841}" srcOrd="1" destOrd="0" parTransId="{D026DD2F-FA38-4D21-AC7A-0D3A29C9C3AE}" sibTransId="{2CD56935-706E-4020-B74C-F92F47ACBE15}"/>
    <dgm:cxn modelId="{EF5ECFD8-9CB1-4932-9F6F-077B1D21756F}" type="presOf" srcId="{B97FDE2A-5D78-4F82-B4CD-828CFF34F771}" destId="{C8E6CE3B-7362-4C26-9A85-E23438DDEC4C}" srcOrd="0" destOrd="0" presId="urn:microsoft.com/office/officeart/2005/8/layout/process1"/>
    <dgm:cxn modelId="{217FCCE2-3894-4711-B49D-E1A49977A3ED}" type="presOf" srcId="{2CD56935-706E-4020-B74C-F92F47ACBE15}" destId="{C0810699-F1DE-4879-B2EE-FC0D3DB4DFEA}" srcOrd="1" destOrd="0" presId="urn:microsoft.com/office/officeart/2005/8/layout/process1"/>
    <dgm:cxn modelId="{4A7A9CF5-8C7D-458C-B861-E57482489D54}" type="presParOf" srcId="{C8E6CE3B-7362-4C26-9A85-E23438DDEC4C}" destId="{EDA51E0C-B464-44AE-8995-FFEA55B21156}" srcOrd="0" destOrd="0" presId="urn:microsoft.com/office/officeart/2005/8/layout/process1"/>
    <dgm:cxn modelId="{352C3A2F-1DEA-4566-9372-6380762E266D}" type="presParOf" srcId="{C8E6CE3B-7362-4C26-9A85-E23438DDEC4C}" destId="{156E7880-A346-4C3B-B622-6947DF4CED98}" srcOrd="1" destOrd="0" presId="urn:microsoft.com/office/officeart/2005/8/layout/process1"/>
    <dgm:cxn modelId="{8132853E-93E0-4BC8-9BF5-F3DE0E5E7FBE}" type="presParOf" srcId="{156E7880-A346-4C3B-B622-6947DF4CED98}" destId="{FC88B767-9F2B-485F-85F9-0AC6E577BE88}" srcOrd="0" destOrd="0" presId="urn:microsoft.com/office/officeart/2005/8/layout/process1"/>
    <dgm:cxn modelId="{88A449AD-A739-48D4-8CCE-C1BA42A3CB48}" type="presParOf" srcId="{C8E6CE3B-7362-4C26-9A85-E23438DDEC4C}" destId="{672A0ACA-74AB-4D15-B01A-1920B05DF729}" srcOrd="2" destOrd="0" presId="urn:microsoft.com/office/officeart/2005/8/layout/process1"/>
    <dgm:cxn modelId="{CF229AA9-E5E5-41D2-8063-72D250E2FC23}" type="presParOf" srcId="{C8E6CE3B-7362-4C26-9A85-E23438DDEC4C}" destId="{6D0A763B-1C75-4FB4-875E-AF701FDF1462}" srcOrd="3" destOrd="0" presId="urn:microsoft.com/office/officeart/2005/8/layout/process1"/>
    <dgm:cxn modelId="{63525355-36A1-468C-AE28-6E9D14098067}" type="presParOf" srcId="{6D0A763B-1C75-4FB4-875E-AF701FDF1462}" destId="{C0810699-F1DE-4879-B2EE-FC0D3DB4DFEA}" srcOrd="0" destOrd="0" presId="urn:microsoft.com/office/officeart/2005/8/layout/process1"/>
    <dgm:cxn modelId="{F889A17B-1EB5-4EC6-9D70-C85C6599D18E}" type="presParOf" srcId="{C8E6CE3B-7362-4C26-9A85-E23438DDEC4C}" destId="{9ECC0B27-9EB6-4230-A1FC-48CF08F0E6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7FDE2A-5D78-4F82-B4CD-828CFF34F77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750F8AC-C562-4F67-B73D-753414BBE83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8611201-E8F7-4686-B634-14512674286D}" type="parTrans" cxnId="{AC825866-4FCB-4619-8DDF-940EA280DF15}">
      <dgm:prSet/>
      <dgm:spPr/>
      <dgm:t>
        <a:bodyPr/>
        <a:lstStyle/>
        <a:p>
          <a:endParaRPr lang="en-US"/>
        </a:p>
      </dgm:t>
    </dgm:pt>
    <dgm:pt modelId="{BEE86130-33E8-4CB6-BE6C-620C36C6CA30}" type="sibTrans" cxnId="{AC825866-4FCB-4619-8DDF-940EA280DF15}">
      <dgm:prSet/>
      <dgm:spPr/>
      <dgm:t>
        <a:bodyPr/>
        <a:lstStyle/>
        <a:p>
          <a:endParaRPr lang="en-US"/>
        </a:p>
      </dgm:t>
    </dgm:pt>
    <dgm:pt modelId="{2E3A7A2B-2657-4676-A6EB-8B0DF7193841}">
      <dgm:prSet phldrT="[Text]"/>
      <dgm:spPr>
        <a:solidFill>
          <a:schemeClr val="accent1"/>
        </a:solidFill>
      </dgm:spPr>
      <dgm:t>
        <a:bodyPr/>
        <a:lstStyle/>
        <a:p>
          <a:r>
            <a:rPr lang="en-US"/>
            <a:t> </a:t>
          </a:r>
          <a:endParaRPr lang="en-US" dirty="0"/>
        </a:p>
      </dgm:t>
    </dgm:pt>
    <dgm:pt modelId="{D026DD2F-FA38-4D21-AC7A-0D3A29C9C3AE}" type="parTrans" cxnId="{321D49B1-461B-468F-AD46-B925FA71DC21}">
      <dgm:prSet/>
      <dgm:spPr/>
      <dgm:t>
        <a:bodyPr/>
        <a:lstStyle/>
        <a:p>
          <a:endParaRPr lang="en-US"/>
        </a:p>
      </dgm:t>
    </dgm:pt>
    <dgm:pt modelId="{2CD56935-706E-4020-B74C-F92F47ACBE15}" type="sibTrans" cxnId="{321D49B1-461B-468F-AD46-B925FA71DC21}">
      <dgm:prSet/>
      <dgm:spPr/>
      <dgm:t>
        <a:bodyPr/>
        <a:lstStyle/>
        <a:p>
          <a:endParaRPr lang="en-US"/>
        </a:p>
      </dgm:t>
    </dgm:pt>
    <dgm:pt modelId="{F734C720-255D-4D63-84C4-E037BA7C5E9B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 </a:t>
          </a:r>
          <a:endParaRPr lang="en-US" dirty="0"/>
        </a:p>
      </dgm:t>
    </dgm:pt>
    <dgm:pt modelId="{A187173D-76B6-47E6-85CD-9AEF66F90BD2}" type="parTrans" cxnId="{28A0565C-E900-4686-BADE-A395AAE1B4E3}">
      <dgm:prSet/>
      <dgm:spPr/>
      <dgm:t>
        <a:bodyPr/>
        <a:lstStyle/>
        <a:p>
          <a:endParaRPr lang="en-US"/>
        </a:p>
      </dgm:t>
    </dgm:pt>
    <dgm:pt modelId="{57BF0D56-19CE-4E7B-ADFA-8F5E43407BB4}" type="sibTrans" cxnId="{28A0565C-E900-4686-BADE-A395AAE1B4E3}">
      <dgm:prSet/>
      <dgm:spPr/>
      <dgm:t>
        <a:bodyPr/>
        <a:lstStyle/>
        <a:p>
          <a:endParaRPr lang="en-US"/>
        </a:p>
      </dgm:t>
    </dgm:pt>
    <dgm:pt modelId="{C8E6CE3B-7362-4C26-9A85-E23438DDEC4C}" type="pres">
      <dgm:prSet presAssocID="{B97FDE2A-5D78-4F82-B4CD-828CFF34F771}" presName="Name0" presStyleCnt="0">
        <dgm:presLayoutVars>
          <dgm:dir/>
          <dgm:resizeHandles val="exact"/>
        </dgm:presLayoutVars>
      </dgm:prSet>
      <dgm:spPr/>
    </dgm:pt>
    <dgm:pt modelId="{EDA51E0C-B464-44AE-8995-FFEA55B21156}" type="pres">
      <dgm:prSet presAssocID="{1750F8AC-C562-4F67-B73D-753414BBE838}" presName="node" presStyleLbl="node1" presStyleIdx="0" presStyleCnt="3">
        <dgm:presLayoutVars>
          <dgm:bulletEnabled val="1"/>
        </dgm:presLayoutVars>
      </dgm:prSet>
      <dgm:spPr/>
    </dgm:pt>
    <dgm:pt modelId="{156E7880-A346-4C3B-B622-6947DF4CED98}" type="pres">
      <dgm:prSet presAssocID="{BEE86130-33E8-4CB6-BE6C-620C36C6CA30}" presName="sibTrans" presStyleLbl="sibTrans2D1" presStyleIdx="0" presStyleCnt="2"/>
      <dgm:spPr/>
    </dgm:pt>
    <dgm:pt modelId="{FC88B767-9F2B-485F-85F9-0AC6E577BE88}" type="pres">
      <dgm:prSet presAssocID="{BEE86130-33E8-4CB6-BE6C-620C36C6CA30}" presName="connectorText" presStyleLbl="sibTrans2D1" presStyleIdx="0" presStyleCnt="2"/>
      <dgm:spPr/>
    </dgm:pt>
    <dgm:pt modelId="{672A0ACA-74AB-4D15-B01A-1920B05DF729}" type="pres">
      <dgm:prSet presAssocID="{2E3A7A2B-2657-4676-A6EB-8B0DF7193841}" presName="node" presStyleLbl="node1" presStyleIdx="1" presStyleCnt="3">
        <dgm:presLayoutVars>
          <dgm:bulletEnabled val="1"/>
        </dgm:presLayoutVars>
      </dgm:prSet>
      <dgm:spPr/>
    </dgm:pt>
    <dgm:pt modelId="{6D0A763B-1C75-4FB4-875E-AF701FDF1462}" type="pres">
      <dgm:prSet presAssocID="{2CD56935-706E-4020-B74C-F92F47ACBE15}" presName="sibTrans" presStyleLbl="sibTrans2D1" presStyleIdx="1" presStyleCnt="2"/>
      <dgm:spPr/>
    </dgm:pt>
    <dgm:pt modelId="{C0810699-F1DE-4879-B2EE-FC0D3DB4DFEA}" type="pres">
      <dgm:prSet presAssocID="{2CD56935-706E-4020-B74C-F92F47ACBE15}" presName="connectorText" presStyleLbl="sibTrans2D1" presStyleIdx="1" presStyleCnt="2"/>
      <dgm:spPr/>
    </dgm:pt>
    <dgm:pt modelId="{9ECC0B27-9EB6-4230-A1FC-48CF08F0E684}" type="pres">
      <dgm:prSet presAssocID="{F734C720-255D-4D63-84C4-E037BA7C5E9B}" presName="node" presStyleLbl="node1" presStyleIdx="2" presStyleCnt="3">
        <dgm:presLayoutVars>
          <dgm:bulletEnabled val="1"/>
        </dgm:presLayoutVars>
      </dgm:prSet>
      <dgm:spPr/>
    </dgm:pt>
  </dgm:ptLst>
  <dgm:cxnLst>
    <dgm:cxn modelId="{A4866B1E-2922-4AFA-82F5-06AC5B781BD7}" type="presOf" srcId="{F734C720-255D-4D63-84C4-E037BA7C5E9B}" destId="{9ECC0B27-9EB6-4230-A1FC-48CF08F0E684}" srcOrd="0" destOrd="0" presId="urn:microsoft.com/office/officeart/2005/8/layout/process1"/>
    <dgm:cxn modelId="{28A0565C-E900-4686-BADE-A395AAE1B4E3}" srcId="{B97FDE2A-5D78-4F82-B4CD-828CFF34F771}" destId="{F734C720-255D-4D63-84C4-E037BA7C5E9B}" srcOrd="2" destOrd="0" parTransId="{A187173D-76B6-47E6-85CD-9AEF66F90BD2}" sibTransId="{57BF0D56-19CE-4E7B-ADFA-8F5E43407BB4}"/>
    <dgm:cxn modelId="{AC825866-4FCB-4619-8DDF-940EA280DF15}" srcId="{B97FDE2A-5D78-4F82-B4CD-828CFF34F771}" destId="{1750F8AC-C562-4F67-B73D-753414BBE838}" srcOrd="0" destOrd="0" parTransId="{68611201-E8F7-4686-B634-14512674286D}" sibTransId="{BEE86130-33E8-4CB6-BE6C-620C36C6CA30}"/>
    <dgm:cxn modelId="{9A82A06C-98D2-49A6-BD87-455A30A3F817}" type="presOf" srcId="{1750F8AC-C562-4F67-B73D-753414BBE838}" destId="{EDA51E0C-B464-44AE-8995-FFEA55B21156}" srcOrd="0" destOrd="0" presId="urn:microsoft.com/office/officeart/2005/8/layout/process1"/>
    <dgm:cxn modelId="{95CADA7A-4C15-4EAF-B9F1-AE211F8F9FCD}" type="presOf" srcId="{BEE86130-33E8-4CB6-BE6C-620C36C6CA30}" destId="{156E7880-A346-4C3B-B622-6947DF4CED98}" srcOrd="0" destOrd="0" presId="urn:microsoft.com/office/officeart/2005/8/layout/process1"/>
    <dgm:cxn modelId="{B278018E-12EF-4FF3-9839-872A1E362DB1}" type="presOf" srcId="{BEE86130-33E8-4CB6-BE6C-620C36C6CA30}" destId="{FC88B767-9F2B-485F-85F9-0AC6E577BE88}" srcOrd="1" destOrd="0" presId="urn:microsoft.com/office/officeart/2005/8/layout/process1"/>
    <dgm:cxn modelId="{546FB09E-531D-4328-8A47-AC0D805A4E1C}" type="presOf" srcId="{2CD56935-706E-4020-B74C-F92F47ACBE15}" destId="{6D0A763B-1C75-4FB4-875E-AF701FDF1462}" srcOrd="0" destOrd="0" presId="urn:microsoft.com/office/officeart/2005/8/layout/process1"/>
    <dgm:cxn modelId="{58D7F2AD-94F3-45C5-BC43-7ECF34867397}" type="presOf" srcId="{2E3A7A2B-2657-4676-A6EB-8B0DF7193841}" destId="{672A0ACA-74AB-4D15-B01A-1920B05DF729}" srcOrd="0" destOrd="0" presId="urn:microsoft.com/office/officeart/2005/8/layout/process1"/>
    <dgm:cxn modelId="{321D49B1-461B-468F-AD46-B925FA71DC21}" srcId="{B97FDE2A-5D78-4F82-B4CD-828CFF34F771}" destId="{2E3A7A2B-2657-4676-A6EB-8B0DF7193841}" srcOrd="1" destOrd="0" parTransId="{D026DD2F-FA38-4D21-AC7A-0D3A29C9C3AE}" sibTransId="{2CD56935-706E-4020-B74C-F92F47ACBE15}"/>
    <dgm:cxn modelId="{EF5ECFD8-9CB1-4932-9F6F-077B1D21756F}" type="presOf" srcId="{B97FDE2A-5D78-4F82-B4CD-828CFF34F771}" destId="{C8E6CE3B-7362-4C26-9A85-E23438DDEC4C}" srcOrd="0" destOrd="0" presId="urn:microsoft.com/office/officeart/2005/8/layout/process1"/>
    <dgm:cxn modelId="{217FCCE2-3894-4711-B49D-E1A49977A3ED}" type="presOf" srcId="{2CD56935-706E-4020-B74C-F92F47ACBE15}" destId="{C0810699-F1DE-4879-B2EE-FC0D3DB4DFEA}" srcOrd="1" destOrd="0" presId="urn:microsoft.com/office/officeart/2005/8/layout/process1"/>
    <dgm:cxn modelId="{4A7A9CF5-8C7D-458C-B861-E57482489D54}" type="presParOf" srcId="{C8E6CE3B-7362-4C26-9A85-E23438DDEC4C}" destId="{EDA51E0C-B464-44AE-8995-FFEA55B21156}" srcOrd="0" destOrd="0" presId="urn:microsoft.com/office/officeart/2005/8/layout/process1"/>
    <dgm:cxn modelId="{352C3A2F-1DEA-4566-9372-6380762E266D}" type="presParOf" srcId="{C8E6CE3B-7362-4C26-9A85-E23438DDEC4C}" destId="{156E7880-A346-4C3B-B622-6947DF4CED98}" srcOrd="1" destOrd="0" presId="urn:microsoft.com/office/officeart/2005/8/layout/process1"/>
    <dgm:cxn modelId="{8132853E-93E0-4BC8-9BF5-F3DE0E5E7FBE}" type="presParOf" srcId="{156E7880-A346-4C3B-B622-6947DF4CED98}" destId="{FC88B767-9F2B-485F-85F9-0AC6E577BE88}" srcOrd="0" destOrd="0" presId="urn:microsoft.com/office/officeart/2005/8/layout/process1"/>
    <dgm:cxn modelId="{88A449AD-A739-48D4-8CCE-C1BA42A3CB48}" type="presParOf" srcId="{C8E6CE3B-7362-4C26-9A85-E23438DDEC4C}" destId="{672A0ACA-74AB-4D15-B01A-1920B05DF729}" srcOrd="2" destOrd="0" presId="urn:microsoft.com/office/officeart/2005/8/layout/process1"/>
    <dgm:cxn modelId="{CF229AA9-E5E5-41D2-8063-72D250E2FC23}" type="presParOf" srcId="{C8E6CE3B-7362-4C26-9A85-E23438DDEC4C}" destId="{6D0A763B-1C75-4FB4-875E-AF701FDF1462}" srcOrd="3" destOrd="0" presId="urn:microsoft.com/office/officeart/2005/8/layout/process1"/>
    <dgm:cxn modelId="{63525355-36A1-468C-AE28-6E9D14098067}" type="presParOf" srcId="{6D0A763B-1C75-4FB4-875E-AF701FDF1462}" destId="{C0810699-F1DE-4879-B2EE-FC0D3DB4DFEA}" srcOrd="0" destOrd="0" presId="urn:microsoft.com/office/officeart/2005/8/layout/process1"/>
    <dgm:cxn modelId="{F889A17B-1EB5-4EC6-9D70-C85C6599D18E}" type="presParOf" srcId="{C8E6CE3B-7362-4C26-9A85-E23438DDEC4C}" destId="{9ECC0B27-9EB6-4230-A1FC-48CF08F0E6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7FDE2A-5D78-4F82-B4CD-828CFF34F77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750F8AC-C562-4F67-B73D-753414BBE83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8611201-E8F7-4686-B634-14512674286D}" type="parTrans" cxnId="{AC825866-4FCB-4619-8DDF-940EA280DF15}">
      <dgm:prSet/>
      <dgm:spPr/>
      <dgm:t>
        <a:bodyPr/>
        <a:lstStyle/>
        <a:p>
          <a:endParaRPr lang="en-US"/>
        </a:p>
      </dgm:t>
    </dgm:pt>
    <dgm:pt modelId="{BEE86130-33E8-4CB6-BE6C-620C36C6CA30}" type="sibTrans" cxnId="{AC825866-4FCB-4619-8DDF-940EA280DF15}">
      <dgm:prSet/>
      <dgm:spPr/>
      <dgm:t>
        <a:bodyPr/>
        <a:lstStyle/>
        <a:p>
          <a:endParaRPr lang="en-US"/>
        </a:p>
      </dgm:t>
    </dgm:pt>
    <dgm:pt modelId="{2E3A7A2B-2657-4676-A6EB-8B0DF7193841}">
      <dgm:prSet phldrT="[Text]"/>
      <dgm:spPr>
        <a:solidFill>
          <a:schemeClr val="accent1"/>
        </a:solidFill>
      </dgm:spPr>
      <dgm:t>
        <a:bodyPr/>
        <a:lstStyle/>
        <a:p>
          <a:r>
            <a:rPr lang="en-US"/>
            <a:t> </a:t>
          </a:r>
          <a:endParaRPr lang="en-US" dirty="0"/>
        </a:p>
      </dgm:t>
    </dgm:pt>
    <dgm:pt modelId="{D026DD2F-FA38-4D21-AC7A-0D3A29C9C3AE}" type="parTrans" cxnId="{321D49B1-461B-468F-AD46-B925FA71DC21}">
      <dgm:prSet/>
      <dgm:spPr/>
      <dgm:t>
        <a:bodyPr/>
        <a:lstStyle/>
        <a:p>
          <a:endParaRPr lang="en-US"/>
        </a:p>
      </dgm:t>
    </dgm:pt>
    <dgm:pt modelId="{2CD56935-706E-4020-B74C-F92F47ACBE15}" type="sibTrans" cxnId="{321D49B1-461B-468F-AD46-B925FA71DC21}">
      <dgm:prSet/>
      <dgm:spPr/>
      <dgm:t>
        <a:bodyPr/>
        <a:lstStyle/>
        <a:p>
          <a:endParaRPr lang="en-US"/>
        </a:p>
      </dgm:t>
    </dgm:pt>
    <dgm:pt modelId="{F734C720-255D-4D63-84C4-E037BA7C5E9B}">
      <dgm:prSet phldrT="[Text]"/>
      <dgm:spPr>
        <a:solidFill>
          <a:schemeClr val="accent1"/>
        </a:solidFill>
      </dgm:spPr>
      <dgm:t>
        <a:bodyPr/>
        <a:lstStyle/>
        <a:p>
          <a:r>
            <a:rPr lang="en-US"/>
            <a:t> </a:t>
          </a:r>
          <a:endParaRPr lang="en-US" dirty="0"/>
        </a:p>
      </dgm:t>
    </dgm:pt>
    <dgm:pt modelId="{57BF0D56-19CE-4E7B-ADFA-8F5E43407BB4}" type="sibTrans" cxnId="{28A0565C-E900-4686-BADE-A395AAE1B4E3}">
      <dgm:prSet/>
      <dgm:spPr/>
      <dgm:t>
        <a:bodyPr/>
        <a:lstStyle/>
        <a:p>
          <a:endParaRPr lang="en-US"/>
        </a:p>
      </dgm:t>
    </dgm:pt>
    <dgm:pt modelId="{A187173D-76B6-47E6-85CD-9AEF66F90BD2}" type="parTrans" cxnId="{28A0565C-E900-4686-BADE-A395AAE1B4E3}">
      <dgm:prSet/>
      <dgm:spPr/>
      <dgm:t>
        <a:bodyPr/>
        <a:lstStyle/>
        <a:p>
          <a:endParaRPr lang="en-US"/>
        </a:p>
      </dgm:t>
    </dgm:pt>
    <dgm:pt modelId="{C8E6CE3B-7362-4C26-9A85-E23438DDEC4C}" type="pres">
      <dgm:prSet presAssocID="{B97FDE2A-5D78-4F82-B4CD-828CFF34F771}" presName="Name0" presStyleCnt="0">
        <dgm:presLayoutVars>
          <dgm:dir/>
          <dgm:resizeHandles val="exact"/>
        </dgm:presLayoutVars>
      </dgm:prSet>
      <dgm:spPr/>
    </dgm:pt>
    <dgm:pt modelId="{EDA51E0C-B464-44AE-8995-FFEA55B21156}" type="pres">
      <dgm:prSet presAssocID="{1750F8AC-C562-4F67-B73D-753414BBE838}" presName="node" presStyleLbl="node1" presStyleIdx="0" presStyleCnt="3">
        <dgm:presLayoutVars>
          <dgm:bulletEnabled val="1"/>
        </dgm:presLayoutVars>
      </dgm:prSet>
      <dgm:spPr/>
    </dgm:pt>
    <dgm:pt modelId="{156E7880-A346-4C3B-B622-6947DF4CED98}" type="pres">
      <dgm:prSet presAssocID="{BEE86130-33E8-4CB6-BE6C-620C36C6CA30}" presName="sibTrans" presStyleLbl="sibTrans2D1" presStyleIdx="0" presStyleCnt="2"/>
      <dgm:spPr/>
    </dgm:pt>
    <dgm:pt modelId="{FC88B767-9F2B-485F-85F9-0AC6E577BE88}" type="pres">
      <dgm:prSet presAssocID="{BEE86130-33E8-4CB6-BE6C-620C36C6CA30}" presName="connectorText" presStyleLbl="sibTrans2D1" presStyleIdx="0" presStyleCnt="2"/>
      <dgm:spPr/>
    </dgm:pt>
    <dgm:pt modelId="{672A0ACA-74AB-4D15-B01A-1920B05DF729}" type="pres">
      <dgm:prSet presAssocID="{2E3A7A2B-2657-4676-A6EB-8B0DF7193841}" presName="node" presStyleLbl="node1" presStyleIdx="1" presStyleCnt="3">
        <dgm:presLayoutVars>
          <dgm:bulletEnabled val="1"/>
        </dgm:presLayoutVars>
      </dgm:prSet>
      <dgm:spPr/>
    </dgm:pt>
    <dgm:pt modelId="{6D0A763B-1C75-4FB4-875E-AF701FDF1462}" type="pres">
      <dgm:prSet presAssocID="{2CD56935-706E-4020-B74C-F92F47ACBE15}" presName="sibTrans" presStyleLbl="sibTrans2D1" presStyleIdx="1" presStyleCnt="2"/>
      <dgm:spPr/>
    </dgm:pt>
    <dgm:pt modelId="{C0810699-F1DE-4879-B2EE-FC0D3DB4DFEA}" type="pres">
      <dgm:prSet presAssocID="{2CD56935-706E-4020-B74C-F92F47ACBE15}" presName="connectorText" presStyleLbl="sibTrans2D1" presStyleIdx="1" presStyleCnt="2"/>
      <dgm:spPr/>
    </dgm:pt>
    <dgm:pt modelId="{9ECC0B27-9EB6-4230-A1FC-48CF08F0E684}" type="pres">
      <dgm:prSet presAssocID="{F734C720-255D-4D63-84C4-E037BA7C5E9B}" presName="node" presStyleLbl="node1" presStyleIdx="2" presStyleCnt="3">
        <dgm:presLayoutVars>
          <dgm:bulletEnabled val="1"/>
        </dgm:presLayoutVars>
      </dgm:prSet>
      <dgm:spPr/>
    </dgm:pt>
  </dgm:ptLst>
  <dgm:cxnLst>
    <dgm:cxn modelId="{A4866B1E-2922-4AFA-82F5-06AC5B781BD7}" type="presOf" srcId="{F734C720-255D-4D63-84C4-E037BA7C5E9B}" destId="{9ECC0B27-9EB6-4230-A1FC-48CF08F0E684}" srcOrd="0" destOrd="0" presId="urn:microsoft.com/office/officeart/2005/8/layout/process1"/>
    <dgm:cxn modelId="{28A0565C-E900-4686-BADE-A395AAE1B4E3}" srcId="{B97FDE2A-5D78-4F82-B4CD-828CFF34F771}" destId="{F734C720-255D-4D63-84C4-E037BA7C5E9B}" srcOrd="2" destOrd="0" parTransId="{A187173D-76B6-47E6-85CD-9AEF66F90BD2}" sibTransId="{57BF0D56-19CE-4E7B-ADFA-8F5E43407BB4}"/>
    <dgm:cxn modelId="{AC825866-4FCB-4619-8DDF-940EA280DF15}" srcId="{B97FDE2A-5D78-4F82-B4CD-828CFF34F771}" destId="{1750F8AC-C562-4F67-B73D-753414BBE838}" srcOrd="0" destOrd="0" parTransId="{68611201-E8F7-4686-B634-14512674286D}" sibTransId="{BEE86130-33E8-4CB6-BE6C-620C36C6CA30}"/>
    <dgm:cxn modelId="{9A82A06C-98D2-49A6-BD87-455A30A3F817}" type="presOf" srcId="{1750F8AC-C562-4F67-B73D-753414BBE838}" destId="{EDA51E0C-B464-44AE-8995-FFEA55B21156}" srcOrd="0" destOrd="0" presId="urn:microsoft.com/office/officeart/2005/8/layout/process1"/>
    <dgm:cxn modelId="{95CADA7A-4C15-4EAF-B9F1-AE211F8F9FCD}" type="presOf" srcId="{BEE86130-33E8-4CB6-BE6C-620C36C6CA30}" destId="{156E7880-A346-4C3B-B622-6947DF4CED98}" srcOrd="0" destOrd="0" presId="urn:microsoft.com/office/officeart/2005/8/layout/process1"/>
    <dgm:cxn modelId="{B278018E-12EF-4FF3-9839-872A1E362DB1}" type="presOf" srcId="{BEE86130-33E8-4CB6-BE6C-620C36C6CA30}" destId="{FC88B767-9F2B-485F-85F9-0AC6E577BE88}" srcOrd="1" destOrd="0" presId="urn:microsoft.com/office/officeart/2005/8/layout/process1"/>
    <dgm:cxn modelId="{546FB09E-531D-4328-8A47-AC0D805A4E1C}" type="presOf" srcId="{2CD56935-706E-4020-B74C-F92F47ACBE15}" destId="{6D0A763B-1C75-4FB4-875E-AF701FDF1462}" srcOrd="0" destOrd="0" presId="urn:microsoft.com/office/officeart/2005/8/layout/process1"/>
    <dgm:cxn modelId="{58D7F2AD-94F3-45C5-BC43-7ECF34867397}" type="presOf" srcId="{2E3A7A2B-2657-4676-A6EB-8B0DF7193841}" destId="{672A0ACA-74AB-4D15-B01A-1920B05DF729}" srcOrd="0" destOrd="0" presId="urn:microsoft.com/office/officeart/2005/8/layout/process1"/>
    <dgm:cxn modelId="{321D49B1-461B-468F-AD46-B925FA71DC21}" srcId="{B97FDE2A-5D78-4F82-B4CD-828CFF34F771}" destId="{2E3A7A2B-2657-4676-A6EB-8B0DF7193841}" srcOrd="1" destOrd="0" parTransId="{D026DD2F-FA38-4D21-AC7A-0D3A29C9C3AE}" sibTransId="{2CD56935-706E-4020-B74C-F92F47ACBE15}"/>
    <dgm:cxn modelId="{EF5ECFD8-9CB1-4932-9F6F-077B1D21756F}" type="presOf" srcId="{B97FDE2A-5D78-4F82-B4CD-828CFF34F771}" destId="{C8E6CE3B-7362-4C26-9A85-E23438DDEC4C}" srcOrd="0" destOrd="0" presId="urn:microsoft.com/office/officeart/2005/8/layout/process1"/>
    <dgm:cxn modelId="{217FCCE2-3894-4711-B49D-E1A49977A3ED}" type="presOf" srcId="{2CD56935-706E-4020-B74C-F92F47ACBE15}" destId="{C0810699-F1DE-4879-B2EE-FC0D3DB4DFEA}" srcOrd="1" destOrd="0" presId="urn:microsoft.com/office/officeart/2005/8/layout/process1"/>
    <dgm:cxn modelId="{4A7A9CF5-8C7D-458C-B861-E57482489D54}" type="presParOf" srcId="{C8E6CE3B-7362-4C26-9A85-E23438DDEC4C}" destId="{EDA51E0C-B464-44AE-8995-FFEA55B21156}" srcOrd="0" destOrd="0" presId="urn:microsoft.com/office/officeart/2005/8/layout/process1"/>
    <dgm:cxn modelId="{352C3A2F-1DEA-4566-9372-6380762E266D}" type="presParOf" srcId="{C8E6CE3B-7362-4C26-9A85-E23438DDEC4C}" destId="{156E7880-A346-4C3B-B622-6947DF4CED98}" srcOrd="1" destOrd="0" presId="urn:microsoft.com/office/officeart/2005/8/layout/process1"/>
    <dgm:cxn modelId="{8132853E-93E0-4BC8-9BF5-F3DE0E5E7FBE}" type="presParOf" srcId="{156E7880-A346-4C3B-B622-6947DF4CED98}" destId="{FC88B767-9F2B-485F-85F9-0AC6E577BE88}" srcOrd="0" destOrd="0" presId="urn:microsoft.com/office/officeart/2005/8/layout/process1"/>
    <dgm:cxn modelId="{88A449AD-A739-48D4-8CCE-C1BA42A3CB48}" type="presParOf" srcId="{C8E6CE3B-7362-4C26-9A85-E23438DDEC4C}" destId="{672A0ACA-74AB-4D15-B01A-1920B05DF729}" srcOrd="2" destOrd="0" presId="urn:microsoft.com/office/officeart/2005/8/layout/process1"/>
    <dgm:cxn modelId="{CF229AA9-E5E5-41D2-8063-72D250E2FC23}" type="presParOf" srcId="{C8E6CE3B-7362-4C26-9A85-E23438DDEC4C}" destId="{6D0A763B-1C75-4FB4-875E-AF701FDF1462}" srcOrd="3" destOrd="0" presId="urn:microsoft.com/office/officeart/2005/8/layout/process1"/>
    <dgm:cxn modelId="{63525355-36A1-468C-AE28-6E9D14098067}" type="presParOf" srcId="{6D0A763B-1C75-4FB4-875E-AF701FDF1462}" destId="{C0810699-F1DE-4879-B2EE-FC0D3DB4DFEA}" srcOrd="0" destOrd="0" presId="urn:microsoft.com/office/officeart/2005/8/layout/process1"/>
    <dgm:cxn modelId="{F889A17B-1EB5-4EC6-9D70-C85C6599D18E}" type="presParOf" srcId="{C8E6CE3B-7362-4C26-9A85-E23438DDEC4C}" destId="{9ECC0B27-9EB6-4230-A1FC-48CF08F0E6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51E0C-B464-44AE-8995-FFEA55B21156}">
      <dsp:nvSpPr>
        <dsp:cNvPr id="0" name=""/>
        <dsp:cNvSpPr/>
      </dsp:nvSpPr>
      <dsp:spPr>
        <a:xfrm>
          <a:off x="5063" y="482116"/>
          <a:ext cx="1513293" cy="907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</a:t>
          </a:r>
        </a:p>
      </dsp:txBody>
      <dsp:txXfrm>
        <a:off x="31657" y="508710"/>
        <a:ext cx="1460105" cy="854787"/>
      </dsp:txXfrm>
    </dsp:sp>
    <dsp:sp modelId="{156E7880-A346-4C3B-B622-6947DF4CED98}">
      <dsp:nvSpPr>
        <dsp:cNvPr id="0" name=""/>
        <dsp:cNvSpPr/>
      </dsp:nvSpPr>
      <dsp:spPr>
        <a:xfrm>
          <a:off x="1669685" y="748455"/>
          <a:ext cx="320818" cy="3752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69685" y="823514"/>
        <a:ext cx="224573" cy="225178"/>
      </dsp:txXfrm>
    </dsp:sp>
    <dsp:sp modelId="{672A0ACA-74AB-4D15-B01A-1920B05DF729}">
      <dsp:nvSpPr>
        <dsp:cNvPr id="0" name=""/>
        <dsp:cNvSpPr/>
      </dsp:nvSpPr>
      <dsp:spPr>
        <a:xfrm>
          <a:off x="2123673" y="482116"/>
          <a:ext cx="1513293" cy="907975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 </a:t>
          </a:r>
          <a:endParaRPr lang="en-US" sz="3900" kern="1200" dirty="0"/>
        </a:p>
      </dsp:txBody>
      <dsp:txXfrm>
        <a:off x="2150267" y="508710"/>
        <a:ext cx="1460105" cy="854787"/>
      </dsp:txXfrm>
    </dsp:sp>
    <dsp:sp modelId="{6D0A763B-1C75-4FB4-875E-AF701FDF1462}">
      <dsp:nvSpPr>
        <dsp:cNvPr id="0" name=""/>
        <dsp:cNvSpPr/>
      </dsp:nvSpPr>
      <dsp:spPr>
        <a:xfrm>
          <a:off x="3788295" y="748455"/>
          <a:ext cx="320818" cy="3752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788295" y="823514"/>
        <a:ext cx="224573" cy="225178"/>
      </dsp:txXfrm>
    </dsp:sp>
    <dsp:sp modelId="{9ECC0B27-9EB6-4230-A1FC-48CF08F0E684}">
      <dsp:nvSpPr>
        <dsp:cNvPr id="0" name=""/>
        <dsp:cNvSpPr/>
      </dsp:nvSpPr>
      <dsp:spPr>
        <a:xfrm>
          <a:off x="4242283" y="482116"/>
          <a:ext cx="1513293" cy="907975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</a:t>
          </a:r>
        </a:p>
      </dsp:txBody>
      <dsp:txXfrm>
        <a:off x="4268877" y="508710"/>
        <a:ext cx="1460105" cy="8547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51E0C-B464-44AE-8995-FFEA55B21156}">
      <dsp:nvSpPr>
        <dsp:cNvPr id="0" name=""/>
        <dsp:cNvSpPr/>
      </dsp:nvSpPr>
      <dsp:spPr>
        <a:xfrm>
          <a:off x="5063" y="482116"/>
          <a:ext cx="1513293" cy="907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</a:t>
          </a:r>
        </a:p>
      </dsp:txBody>
      <dsp:txXfrm>
        <a:off x="31657" y="508710"/>
        <a:ext cx="1460105" cy="854787"/>
      </dsp:txXfrm>
    </dsp:sp>
    <dsp:sp modelId="{156E7880-A346-4C3B-B622-6947DF4CED98}">
      <dsp:nvSpPr>
        <dsp:cNvPr id="0" name=""/>
        <dsp:cNvSpPr/>
      </dsp:nvSpPr>
      <dsp:spPr>
        <a:xfrm>
          <a:off x="1669685" y="748455"/>
          <a:ext cx="320818" cy="3752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69685" y="823514"/>
        <a:ext cx="224573" cy="225178"/>
      </dsp:txXfrm>
    </dsp:sp>
    <dsp:sp modelId="{672A0ACA-74AB-4D15-B01A-1920B05DF729}">
      <dsp:nvSpPr>
        <dsp:cNvPr id="0" name=""/>
        <dsp:cNvSpPr/>
      </dsp:nvSpPr>
      <dsp:spPr>
        <a:xfrm>
          <a:off x="2123673" y="482116"/>
          <a:ext cx="1513293" cy="90797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 </a:t>
          </a:r>
          <a:endParaRPr lang="en-US" sz="3900" kern="1200" dirty="0"/>
        </a:p>
      </dsp:txBody>
      <dsp:txXfrm>
        <a:off x="2150267" y="508710"/>
        <a:ext cx="1460105" cy="854787"/>
      </dsp:txXfrm>
    </dsp:sp>
    <dsp:sp modelId="{6D0A763B-1C75-4FB4-875E-AF701FDF1462}">
      <dsp:nvSpPr>
        <dsp:cNvPr id="0" name=""/>
        <dsp:cNvSpPr/>
      </dsp:nvSpPr>
      <dsp:spPr>
        <a:xfrm>
          <a:off x="3788295" y="748455"/>
          <a:ext cx="320818" cy="3752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788295" y="823514"/>
        <a:ext cx="224573" cy="225178"/>
      </dsp:txXfrm>
    </dsp:sp>
    <dsp:sp modelId="{9ECC0B27-9EB6-4230-A1FC-48CF08F0E684}">
      <dsp:nvSpPr>
        <dsp:cNvPr id="0" name=""/>
        <dsp:cNvSpPr/>
      </dsp:nvSpPr>
      <dsp:spPr>
        <a:xfrm>
          <a:off x="4242283" y="482116"/>
          <a:ext cx="1513293" cy="907975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 </a:t>
          </a:r>
          <a:endParaRPr lang="en-US" sz="3900" kern="1200" dirty="0"/>
        </a:p>
      </dsp:txBody>
      <dsp:txXfrm>
        <a:off x="4268877" y="508710"/>
        <a:ext cx="1460105" cy="854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51E0C-B464-44AE-8995-FFEA55B21156}">
      <dsp:nvSpPr>
        <dsp:cNvPr id="0" name=""/>
        <dsp:cNvSpPr/>
      </dsp:nvSpPr>
      <dsp:spPr>
        <a:xfrm>
          <a:off x="5063" y="482116"/>
          <a:ext cx="1513293" cy="907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</a:t>
          </a:r>
        </a:p>
      </dsp:txBody>
      <dsp:txXfrm>
        <a:off x="31657" y="508710"/>
        <a:ext cx="1460105" cy="854787"/>
      </dsp:txXfrm>
    </dsp:sp>
    <dsp:sp modelId="{156E7880-A346-4C3B-B622-6947DF4CED98}">
      <dsp:nvSpPr>
        <dsp:cNvPr id="0" name=""/>
        <dsp:cNvSpPr/>
      </dsp:nvSpPr>
      <dsp:spPr>
        <a:xfrm>
          <a:off x="1669685" y="748455"/>
          <a:ext cx="320818" cy="3752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69685" y="823514"/>
        <a:ext cx="224573" cy="225178"/>
      </dsp:txXfrm>
    </dsp:sp>
    <dsp:sp modelId="{672A0ACA-74AB-4D15-B01A-1920B05DF729}">
      <dsp:nvSpPr>
        <dsp:cNvPr id="0" name=""/>
        <dsp:cNvSpPr/>
      </dsp:nvSpPr>
      <dsp:spPr>
        <a:xfrm>
          <a:off x="2123673" y="482116"/>
          <a:ext cx="1513293" cy="90797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 </a:t>
          </a:r>
          <a:endParaRPr lang="en-US" sz="3900" kern="1200" dirty="0"/>
        </a:p>
      </dsp:txBody>
      <dsp:txXfrm>
        <a:off x="2150267" y="508710"/>
        <a:ext cx="1460105" cy="854787"/>
      </dsp:txXfrm>
    </dsp:sp>
    <dsp:sp modelId="{6D0A763B-1C75-4FB4-875E-AF701FDF1462}">
      <dsp:nvSpPr>
        <dsp:cNvPr id="0" name=""/>
        <dsp:cNvSpPr/>
      </dsp:nvSpPr>
      <dsp:spPr>
        <a:xfrm>
          <a:off x="3788295" y="748455"/>
          <a:ext cx="320818" cy="3752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788295" y="823514"/>
        <a:ext cx="224573" cy="225178"/>
      </dsp:txXfrm>
    </dsp:sp>
    <dsp:sp modelId="{9ECC0B27-9EB6-4230-A1FC-48CF08F0E684}">
      <dsp:nvSpPr>
        <dsp:cNvPr id="0" name=""/>
        <dsp:cNvSpPr/>
      </dsp:nvSpPr>
      <dsp:spPr>
        <a:xfrm>
          <a:off x="4242283" y="482116"/>
          <a:ext cx="1513293" cy="90797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 </a:t>
          </a:r>
          <a:endParaRPr lang="en-US" sz="3900" kern="1200" dirty="0"/>
        </a:p>
      </dsp:txBody>
      <dsp:txXfrm>
        <a:off x="4268877" y="508710"/>
        <a:ext cx="1460105" cy="854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5/17/2025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5/17/2025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©µ»«©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66150-FA26-45B5-BF0B-186B42A09DC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8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3F71-BFF8-8326-774E-44200EE3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4C3ADB-5397-8FF8-EE5B-B45F1A0EA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624926"/>
              </p:ext>
            </p:extLst>
          </p:nvPr>
        </p:nvGraphicFramePr>
        <p:xfrm>
          <a:off x="3142084" y="3645024"/>
          <a:ext cx="5760640" cy="18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C76FAB1-A210-B5ED-9EA9-AB76D6C3E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092" y="4163011"/>
            <a:ext cx="1368152" cy="83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55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871A5-7070-3EDF-C11C-511284F62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22951-B253-87BD-DEF6-7706D723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005573D-C66A-524E-2D06-246F4E307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397791"/>
              </p:ext>
            </p:extLst>
          </p:nvPr>
        </p:nvGraphicFramePr>
        <p:xfrm>
          <a:off x="3142084" y="3645024"/>
          <a:ext cx="5760640" cy="18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5D018C5-585D-641A-D3C3-29CD87402D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092" y="4163011"/>
            <a:ext cx="1368152" cy="83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90485-E79A-3441-94BA-6E111BB5EB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2970" y="4183836"/>
            <a:ext cx="1368152" cy="8154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709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EA3A-14C2-6AA9-5169-52FF4653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406E-2026-9C40-637A-77ECDDD0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2294-864B-DDEC-6E06-8BAD4D7F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47117-CB30-36EE-11FA-0D0F4C8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65619A7-DD1D-4012-9313-A6DDFF6C3EA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6044D-5EA8-2B55-FEE1-8DDE7E62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7BE5A-79D9-03C1-8499-644E9338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8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A86D1-5B9E-038D-0D90-B9F87D41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22" y="2143266"/>
            <a:ext cx="3412998" cy="15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46BD-F208-9888-3C98-521F75787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26" y="3140968"/>
            <a:ext cx="6154445" cy="352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05E52-B5CD-C903-F229-EA7D017C7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04" y="5412110"/>
            <a:ext cx="4345266" cy="347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D0255-3587-6DCA-9EFD-EF3D92349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00" y="1890753"/>
            <a:ext cx="7065895" cy="4730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Цикл foreach php: PHP: foreach — Manual - Блог сумасшедшего сисадмина">
            <a:extLst>
              <a:ext uri="{FF2B5EF4-FFF2-40B4-BE49-F238E27FC236}">
                <a16:creationId xmlns:a16="http://schemas.microsoft.com/office/drawing/2014/main" id="{C8FBC078-BB5F-176F-A416-7C0620156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88640"/>
            <a:ext cx="9145016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42AC-033D-3318-1006-FCEA7A2C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B2D8-6469-0D86-BACD-633743D17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A99F3-2EAC-057F-7866-94C460B90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E08F7-7B1C-15A8-C7B3-71DAF6E7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9FB394A-0817-7153-8A6B-A314A3354D3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410C6-8341-94D1-A293-74E53C6E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22D79-FD09-4C3B-0347-373E7C236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07996"/>
            <a:ext cx="7687128" cy="46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1E97-29BC-8777-D5FC-A25CFCFA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杨辉三角形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EBEB5-12F0-1757-9BC6-493DC8BF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583" y="2204864"/>
            <a:ext cx="6693462" cy="426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16EE-DA4E-F2F9-BDD6-254B6C2EFD2B}"/>
              </a:ext>
            </a:extLst>
          </p:cNvPr>
          <p:cNvSpPr txBox="1"/>
          <p:nvPr/>
        </p:nvSpPr>
        <p:spPr>
          <a:xfrm>
            <a:off x="405780" y="1916832"/>
            <a:ext cx="6092574" cy="22467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杨辉三角形（也称帕斯卡三角）是一个无限对称的数字金字塔，从顶部的单个</a:t>
            </a:r>
            <a:r>
              <a:rPr lang="en-US" altLang="zh-CN" sz="2000" dirty="0"/>
              <a:t>1</a:t>
            </a:r>
            <a:r>
              <a:rPr lang="zh-CN" altLang="en-US" sz="2000" dirty="0"/>
              <a:t>开始，下面一行中的每个数字都是上面两个数字的和。它的两条斜边都是由数字</a:t>
            </a:r>
            <a:r>
              <a:rPr lang="en-US" altLang="zh-CN" sz="2000" dirty="0"/>
              <a:t>1</a:t>
            </a:r>
            <a:r>
              <a:rPr lang="zh-CN" altLang="en-US" sz="2000" dirty="0"/>
              <a:t>组成的，其余的数则是等于它“肩”上的两个数之和。杨辉三角最早出现在中国南宋数学家杨辉</a:t>
            </a:r>
            <a:r>
              <a:rPr lang="en-US" altLang="zh-CN" sz="2000" dirty="0"/>
              <a:t>1261</a:t>
            </a:r>
            <a:r>
              <a:rPr lang="zh-CN" altLang="en-US" sz="2000" dirty="0"/>
              <a:t>年所著的</a:t>
            </a:r>
            <a:r>
              <a:rPr lang="en-US" altLang="zh-CN" sz="2000" dirty="0"/>
              <a:t>《</a:t>
            </a:r>
            <a:r>
              <a:rPr lang="zh-CN" altLang="en-US" sz="2000" dirty="0"/>
              <a:t>详解九章算法</a:t>
            </a:r>
            <a:r>
              <a:rPr lang="en-US" altLang="zh-CN" sz="2000" dirty="0"/>
              <a:t>》</a:t>
            </a:r>
            <a:r>
              <a:rPr lang="zh-CN" altLang="en-US" sz="2000" dirty="0"/>
              <a:t>一书中，也被称为帕斯卡三角形。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111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AA94F-04B6-45BF-FEE8-4497650AB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B756E-7AB5-B07A-90D4-A18A93D3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23F409E-BC05-F808-AD04-D091E78E4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644753"/>
              </p:ext>
            </p:extLst>
          </p:nvPr>
        </p:nvGraphicFramePr>
        <p:xfrm>
          <a:off x="3142084" y="3645024"/>
          <a:ext cx="5760640" cy="18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BFBA6F-A575-0DE5-C0F1-50539D025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092" y="4163011"/>
            <a:ext cx="1368152" cy="83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BC0D7-1221-8908-ABF9-EA2070B40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2970" y="4183836"/>
            <a:ext cx="1368152" cy="8154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2A3BC-04F5-58D9-ACC8-5E89FF478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1300" y="4184209"/>
            <a:ext cx="1368152" cy="8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4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449D8-EF84-F64A-1854-5B4CCEB7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695239" cy="474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E6EBA-5AE3-6867-8EAE-C67B95113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C1FA-2D64-45F3-AC71-DD7ACE279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0D99E-601B-9545-8088-25C7488C5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7.4.1 </a:t>
            </a:r>
            <a:r>
              <a:rPr lang="zh-CN" altLang="en-US" sz="4400" dirty="0">
                <a:latin typeface="Aptos Black" panose="020B0004020202020204" pitchFamily="34" charset="0"/>
              </a:rPr>
              <a:t>实例成员 </a:t>
            </a:r>
            <a:r>
              <a:rPr lang="en-US" altLang="zh-CN" sz="4400" dirty="0">
                <a:latin typeface="Aptos Black" panose="020B0004020202020204" pitchFamily="34" charset="0"/>
              </a:rPr>
              <a:t>7.4.2 </a:t>
            </a:r>
            <a:r>
              <a:rPr lang="zh-CN" altLang="en-US" sz="4400" dirty="0">
                <a:latin typeface="Aptos Black" panose="020B0004020202020204" pitchFamily="34" charset="0"/>
              </a:rPr>
              <a:t>静态变量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31153-CB45-EE4B-0CC8-8FE1CDBF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E41FEE0-9152-639B-B809-643FFA40BE1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30352-73F3-9F2D-41F8-2A89E13E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C22BC-BC48-BC39-5459-06A7DFC3E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582" y="1883843"/>
            <a:ext cx="7954374" cy="484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16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B744A-E060-89F0-D7E8-69AD4A218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CA07-27BE-2051-35FB-A56D09472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EE1DE-6838-27D7-35D0-0C262C89F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7.4.3 </a:t>
            </a:r>
            <a:r>
              <a:rPr lang="zh-CN" altLang="en-US" sz="4400" dirty="0">
                <a:latin typeface="Aptos Black" panose="020B0004020202020204" pitchFamily="34" charset="0"/>
              </a:rPr>
              <a:t>静态方法 </a:t>
            </a:r>
            <a:r>
              <a:rPr lang="en-US" altLang="zh-CN" sz="4400" dirty="0">
                <a:latin typeface="Aptos Black" panose="020B0004020202020204" pitchFamily="34" charset="0"/>
              </a:rPr>
              <a:t>7.4.4 </a:t>
            </a:r>
            <a:r>
              <a:rPr lang="zh-CN" altLang="en-US" sz="4400" dirty="0">
                <a:latin typeface="Aptos Black" panose="020B0004020202020204" pitchFamily="34" charset="0"/>
              </a:rPr>
              <a:t>静态初始化器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BBE93-77F8-A672-3465-5588768E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B7BDFB0-D06A-97D5-8C48-DB24234BBA43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343AA-DEBC-0A59-DF9D-CF009E41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6CFE9-9822-A625-E508-59F063ADA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402" y="1853465"/>
            <a:ext cx="8076449" cy="491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5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1663-33A9-00ED-85A4-B3B34054A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81EE-FB71-1512-7E55-1D1DFE713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BB1D3-2DFC-6E03-94BD-E3B5B32FC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7.5.1 </a:t>
            </a:r>
            <a:r>
              <a:rPr lang="zh-CN" altLang="en-US" sz="4400" dirty="0">
                <a:latin typeface="Aptos Black" panose="020B0004020202020204" pitchFamily="34" charset="0"/>
              </a:rPr>
              <a:t>对象的赋值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30734-8AAA-C126-0437-666D76DE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5C3076C-56B7-D9F7-1576-94137AB478D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2CA14-ABAE-C27C-7457-6A6229F5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C4ADD-45AE-E588-EB0D-6CA865CD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217" y="1834453"/>
            <a:ext cx="8297423" cy="492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31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22A34-08A7-B1A4-450F-36804C73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F929-CF85-E739-8824-F9670BD63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1D754-B32B-7A43-A01A-8FA1950C6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7.5.1 </a:t>
            </a:r>
            <a:r>
              <a:rPr lang="zh-CN" altLang="en-US" sz="4400" dirty="0">
                <a:latin typeface="Aptos Black" panose="020B0004020202020204" pitchFamily="34" charset="0"/>
              </a:rPr>
              <a:t>向方法内传递对象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37F2D-FC21-9DE0-2E3D-23284438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D0B3823-E197-3DCE-7AC5-6582363BFF13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C2AEF-3BF7-7F7B-2653-686070948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75F57-DB40-3F97-5EF1-28BC9787C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854" y="1772816"/>
            <a:ext cx="8472158" cy="494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82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326CA-BF9E-2A63-4DA3-D3CF324F6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1F29-3AB4-3CD8-0C32-921D94762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22BCA-F8E3-D5F5-F058-3199E6D99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7.5.2 </a:t>
            </a:r>
            <a:r>
              <a:rPr lang="zh-CN" altLang="en-US" sz="4400" dirty="0">
                <a:latin typeface="Aptos Black" panose="020B0004020202020204" pitchFamily="34" charset="0"/>
              </a:rPr>
              <a:t>引用变量作为方法的返回值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DBCF1-911A-E806-E06E-CD8F06FD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0BA4ECB-9700-0961-D695-54879887B745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6EBCA-89BF-4AAF-9783-FD788C03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06CA-2075-5A4F-8E0E-EBA4663A6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10693"/>
            <a:ext cx="9119184" cy="474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56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7CDA5-9BD4-945D-8F67-360B22D5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C486-33C5-8A42-6D85-99A167437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66B1A-7B63-6954-4BB3-D7CB688B0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7.5.3 </a:t>
            </a:r>
            <a:r>
              <a:rPr lang="zh-CN" altLang="en-US" sz="4400" dirty="0">
                <a:latin typeface="Aptos Black" panose="020B0004020202020204" pitchFamily="34" charset="0"/>
              </a:rPr>
              <a:t>类类型的数组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9C60F-222B-47E2-389C-B8D3BF152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A947442-64DE-FB5B-8D87-B2AC920F97D4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0CBD3-F8D8-4056-A912-3F434A6D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CD45-9015-42FA-B989-C9946E581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74168"/>
            <a:ext cx="7809232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537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7F2D7-7981-BC4B-D5B0-507F0AA5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C277-E213-ADB2-FC8A-38D3E28E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ABE23-F064-0532-8E02-ED4F0B8E1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7.5 </a:t>
            </a:r>
            <a:r>
              <a:rPr lang="zh-CN" altLang="en-US" sz="4400" dirty="0">
                <a:latin typeface="Aptos Black" panose="020B0004020202020204" pitchFamily="34" charset="0"/>
              </a:rPr>
              <a:t>对象的应用 </a:t>
            </a:r>
            <a:r>
              <a:rPr lang="en-US" altLang="zh-CN" sz="4400" dirty="0">
                <a:latin typeface="Aptos Black" panose="020B0004020202020204" pitchFamily="34" charset="0"/>
              </a:rPr>
              <a:t>7.5.4 </a:t>
            </a:r>
            <a:r>
              <a:rPr lang="zh-CN" altLang="en-US" sz="4400" dirty="0">
                <a:latin typeface="Aptos Black" panose="020B0004020202020204" pitchFamily="34" charset="0"/>
              </a:rPr>
              <a:t>对象数组参数调用方法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BF032-F6C1-AEF1-9706-40E2CA1E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FAD11A3-ED8B-86F7-0E52-8BE70CD377E5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0D5DF-AB06-3B8B-0E30-414A087B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C5104-7343-5071-11E3-6E510C973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47" y="1785860"/>
            <a:ext cx="8926713" cy="4955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63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763E8-C777-EA9D-60AC-261596D15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CCCD-8841-31B8-FD75-3FCEB1FBA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E4502-E55A-36D2-1192-6011CF9C1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7.6 Java</a:t>
            </a:r>
            <a:r>
              <a:rPr lang="zh-CN" altLang="en-US" sz="4400" dirty="0">
                <a:latin typeface="Aptos Black" panose="020B0004020202020204" pitchFamily="34" charset="0"/>
              </a:rPr>
              <a:t>语言的垃圾回收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30C27-7206-C031-E0B0-ECCE2CD8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9F05F59-71D1-5543-B562-32AF4AFBEAE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16C30-11B4-5D28-0F47-4AB8AB90D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31ACA-FCEE-9E5B-5F1A-0789DA80D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58472"/>
            <a:ext cx="8856984" cy="5002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446275-97DE-78D9-1E09-434AC476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041" y="1844824"/>
            <a:ext cx="1891019" cy="2060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09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323C6-E356-EA01-8AFD-7E38123D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607-0EA2-FBD2-6C00-953E28B58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C23D7-9390-07BE-35FC-19EB9B2D9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08 </a:t>
            </a:r>
            <a:r>
              <a:rPr lang="zh-CN" altLang="en-US" sz="4400" dirty="0">
                <a:latin typeface="Aptos Black" panose="020B0004020202020204" pitchFamily="34" charset="0"/>
              </a:rPr>
              <a:t>继承、抽象类、接口和枚举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6DE8B-E8B3-0EF3-B1CA-F38DE892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B0BD3D-C127-6F46-632B-B41115C9071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055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DA615-140C-5704-7D59-F355E36E7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127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15177</TotalTime>
  <Words>1041</Words>
  <Application>Microsoft Office PowerPoint</Application>
  <PresentationFormat>Custom</PresentationFormat>
  <Paragraphs>194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PowerPoint Presentation</vt:lpstr>
      <vt:lpstr>PowerPoint Presentation</vt:lpstr>
      <vt:lpstr>PowerPoint Presentation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PowerPoint Presentation</vt:lpstr>
      <vt:lpstr>Java程序设计基础</vt:lpstr>
      <vt:lpstr>杨辉三角形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70</cp:revision>
  <dcterms:created xsi:type="dcterms:W3CDTF">2024-11-16T09:47:35Z</dcterms:created>
  <dcterms:modified xsi:type="dcterms:W3CDTF">2025-05-18T10:54:02Z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